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701" r:id="rId3"/>
    <p:sldMasterId id="2147483713" r:id="rId4"/>
  </p:sldMasterIdLst>
  <p:notesMasterIdLst>
    <p:notesMasterId r:id="rId11"/>
  </p:notesMasterIdLst>
  <p:sldIdLst>
    <p:sldId id="256" r:id="rId5"/>
    <p:sldId id="260" r:id="rId6"/>
    <p:sldId id="261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7A06-83F7-46F5-846F-8AF3FD21C7C8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719D-60C1-46A3-ACC6-557DF14D8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4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52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1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906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6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27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59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95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33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000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85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189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357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467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405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624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693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376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26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4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1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3494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002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064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197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61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238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0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6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0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0519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25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97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1955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30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2960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487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855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1154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29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9250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716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7719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5237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9255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0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587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760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8595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0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65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46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4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9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3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9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1" name="矩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10535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841" y="1392071"/>
            <a:ext cx="11368585" cy="1505909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Learning by Semantic Similarity Makes Abstractive Summarization Better</a:t>
            </a:r>
            <a:endParaRPr lang="zh-CN" altLang="en-US" sz="4800" dirty="0"/>
          </a:p>
        </p:txBody>
      </p:sp>
      <p:sp>
        <p:nvSpPr>
          <p:cNvPr id="5" name="文本框 4"/>
          <p:cNvSpPr txBox="1"/>
          <p:nvPr/>
        </p:nvSpPr>
        <p:spPr>
          <a:xfrm>
            <a:off x="7327900" y="5576332"/>
            <a:ext cx="180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瞿春霞</a:t>
            </a:r>
            <a:endParaRPr lang="en-US" altLang="zh-CN" dirty="0" smtClean="0"/>
          </a:p>
          <a:p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14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327900" y="5207000"/>
            <a:ext cx="397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ICML-20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699412" y="5207000"/>
            <a:ext cx="420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https://</a:t>
            </a:r>
            <a:r>
              <a:rPr lang="en-US" altLang="zh-CN" dirty="0" smtClean="0"/>
              <a:t>github.com/icml-2020-nlp/semsim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471" y="3267312"/>
            <a:ext cx="7142857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Example----ISSUE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46" y="1701200"/>
            <a:ext cx="6195646" cy="3579974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H="1" flipV="1">
            <a:off x="6387152" y="2797791"/>
            <a:ext cx="272955" cy="7096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4899546" y="2797791"/>
            <a:ext cx="300251" cy="1132764"/>
          </a:xfrm>
          <a:prstGeom prst="straightConnector1">
            <a:avLst/>
          </a:prstGeom>
          <a:ln w="28575">
            <a:solidFill>
              <a:srgbClr val="00B0F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4589933" y="2797791"/>
            <a:ext cx="122830" cy="1542197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188656" y="2609081"/>
            <a:ext cx="37531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Semantically analogous to the reference summary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23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SemSim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91" y="1416096"/>
            <a:ext cx="9933333" cy="4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SemSim </a:t>
            </a:r>
            <a:r>
              <a:rPr lang="en-US" altLang="zh-CN" b="0" dirty="0" smtClean="0"/>
              <a:t>---</a:t>
            </a:r>
            <a:r>
              <a:rPr lang="en-US" altLang="zh-CN" b="0" dirty="0" smtClean="0"/>
              <a:t>BART</a:t>
            </a:r>
            <a:endParaRPr lang="zh-CN" altLang="en-US" b="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517" y="839117"/>
            <a:ext cx="5363570" cy="55619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390814"/>
            <a:ext cx="6182435" cy="489523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" y="1569493"/>
            <a:ext cx="3452883" cy="36712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95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90" y="502921"/>
            <a:ext cx="6660725" cy="454960"/>
          </a:xfrm>
        </p:spPr>
        <p:txBody>
          <a:bodyPr/>
          <a:lstStyle/>
          <a:p>
            <a:r>
              <a:rPr lang="en-US" altLang="zh-CN" b="0" dirty="0" smtClean="0"/>
              <a:t>SemSim------</a:t>
            </a:r>
            <a:r>
              <a:rPr lang="en-US" altLang="zh-CN" b="0" dirty="0"/>
              <a:t>Semantic Similarity (SemSim) layer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767" y="1408488"/>
            <a:ext cx="4285714" cy="75238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355" y="5123477"/>
            <a:ext cx="3942857" cy="4761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116" y="6179378"/>
            <a:ext cx="3733333" cy="42857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17616"/>
            <a:ext cx="6919415" cy="48952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0556" y="1533978"/>
            <a:ext cx="2674961" cy="33000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319749" y="956398"/>
            <a:ext cx="2876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maximum-likelihood loss: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7767" y="2724328"/>
            <a:ext cx="3400000" cy="10285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319749" y="2226379"/>
            <a:ext cx="15359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Embeddings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7355" y="4348385"/>
            <a:ext cx="4066667" cy="39047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19749" y="3862277"/>
            <a:ext cx="4409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similarity score: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78419" y="4790781"/>
            <a:ext cx="266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 similarity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38016" y="5703988"/>
            <a:ext cx="2052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05" y="948098"/>
            <a:ext cx="9885714" cy="36189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278" y="4651212"/>
            <a:ext cx="5186767" cy="205623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46278" y="6237027"/>
            <a:ext cx="4978856" cy="369332"/>
          </a:xfrm>
          <a:prstGeom prst="rect">
            <a:avLst/>
          </a:prstGeom>
          <a:noFill/>
          <a:ln w="28575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19116" y="4244454"/>
            <a:ext cx="9553433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78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主题1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F9F9F9"/>
      </a:lt2>
      <a:accent1>
        <a:srgbClr val="42A9B4"/>
      </a:accent1>
      <a:accent2>
        <a:srgbClr val="234C89"/>
      </a:accent2>
      <a:accent3>
        <a:srgbClr val="5188E1"/>
      </a:accent3>
      <a:accent4>
        <a:srgbClr val="F65083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自定义 7">
      <a:majorFont>
        <a:latin typeface="Segoe UI"/>
        <a:ea typeface="微软雅黑"/>
        <a:cs typeface=""/>
      </a:majorFont>
      <a:minorFont>
        <a:latin typeface="Calibri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1" id="{1D963B7D-2FDC-4396-BBE5-BB8DA54EC82F}" vid="{659490AB-64F6-4E97-A7EA-CCE28C04ACF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TM02900720[[fn=积分]]</Template>
  <TotalTime>3334</TotalTime>
  <Words>57</Words>
  <Application>Microsoft Office PowerPoint</Application>
  <PresentationFormat>宽屏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宋体</vt:lpstr>
      <vt:lpstr>微软雅黑</vt:lpstr>
      <vt:lpstr>微软雅黑 Light</vt:lpstr>
      <vt:lpstr>Arial</vt:lpstr>
      <vt:lpstr>Calibri</vt:lpstr>
      <vt:lpstr>Calibri Light</vt:lpstr>
      <vt:lpstr>Segoe UI</vt:lpstr>
      <vt:lpstr>Times New Roman</vt:lpstr>
      <vt:lpstr>Wingdings 2</vt:lpstr>
      <vt:lpstr>HDOfficeLightV0</vt:lpstr>
      <vt:lpstr>1_HDOfficeLightV0</vt:lpstr>
      <vt:lpstr>2_HDOfficeLightV0</vt:lpstr>
      <vt:lpstr>主题1</vt:lpstr>
      <vt:lpstr>Learning by Semantic Similarity Makes Abstractive Summarization Better</vt:lpstr>
      <vt:lpstr>Example----ISSUE</vt:lpstr>
      <vt:lpstr>SemSim</vt:lpstr>
      <vt:lpstr>SemSim ---BART</vt:lpstr>
      <vt:lpstr>SemSim------Semantic Similarity (SemSim) layer</vt:lpstr>
      <vt:lpstr>Result</vt:lpstr>
    </vt:vector>
  </TitlesOfParts>
  <Company>Windows 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Microsoft 帐户</cp:lastModifiedBy>
  <cp:revision>114</cp:revision>
  <dcterms:created xsi:type="dcterms:W3CDTF">2021-02-05T04:16:04Z</dcterms:created>
  <dcterms:modified xsi:type="dcterms:W3CDTF">2021-03-14T05:15:35Z</dcterms:modified>
</cp:coreProperties>
</file>